
<file path=[Content_Types].xml><?xml version="1.0" encoding="utf-8"?>
<Types xmlns="http://schemas.openxmlformats.org/package/2006/content-types">
  <Default Extension="com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285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com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Mini-Bot Coding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Shelby Ryan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CD40-BC9D-E807-49E6-5FEFC905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Bot build Instructions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601F7-43EA-0A35-74DA-D7F08853E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42529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</a:t>
            </a:r>
            <a:r>
              <a:rPr lang="en-US" dirty="0" err="1"/>
              <a:t>Mecanum</a:t>
            </a:r>
            <a:r>
              <a:rPr lang="en-US" dirty="0"/>
              <a:t> Wheels with included Servo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 a minimum of 2 screws are holding the servo adapter to the wheel!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M3 30mm long button head screw</a:t>
            </a:r>
          </a:p>
          <a:p>
            <a:r>
              <a:rPr lang="en-US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Gently press the wheel onto the servo hub, you may have to slightly rotate the wheel to align the splines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Secure the wheel in place with the M3 30mm long button head screw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3 more times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BA0E6-4BE8-9331-AABA-C40F00C76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4" b="10244"/>
          <a:stretch/>
        </p:blipFill>
        <p:spPr bwMode="auto">
          <a:xfrm rot="10800000" flipV="1">
            <a:off x="5701241" y="495300"/>
            <a:ext cx="5124454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31B071-464A-29DC-F821-C420DBD5F5D4}"/>
              </a:ext>
            </a:extLst>
          </p:cNvPr>
          <p:cNvSpPr txBox="1">
            <a:spLocks/>
          </p:cNvSpPr>
          <p:nvPr/>
        </p:nvSpPr>
        <p:spPr>
          <a:xfrm>
            <a:off x="5308600" y="3568700"/>
            <a:ext cx="5736695" cy="237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PICTURE OF MINI BOT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5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72B-2E7D-7768-407E-38BA9A70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Bot build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89DB-329C-AB8E-B5AF-07A899C3A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606A8-6EDB-5AE1-B894-AA9D100DA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Bottom 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4-40 ¼” long button head screw</a:t>
            </a:r>
          </a:p>
          <a:p>
            <a:r>
              <a:rPr lang="en-US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 the lid with the mounting holes on the bottom of the chassis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Secure the lid with at least 4 4-40 ¼” long screws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0C15-46CE-E343-C80F-26B03348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58" y="461343"/>
            <a:ext cx="5891209" cy="58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6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F5DD-EFDF-1168-85BC-CB561E0C2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Congratulations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4A1D7-C952-F28E-7323-1B2900017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 complete!</a:t>
            </a:r>
          </a:p>
        </p:txBody>
      </p:sp>
    </p:spTree>
    <p:extLst>
      <p:ext uri="{BB962C8B-B14F-4D97-AF65-F5344CB8AC3E}">
        <p14:creationId xmlns:p14="http://schemas.microsoft.com/office/powerpoint/2010/main" val="72228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1C26-2F53-221B-8EB8-5B3B8BE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Timeline – 6 Weeks – 12 Classes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FC4B-5163-479C-101B-A971F00F7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69"/>
            <a:ext cx="9905999" cy="519906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Week 1:</a:t>
            </a:r>
          </a:p>
          <a:p>
            <a:pPr lvl="1"/>
            <a:r>
              <a:rPr lang="en-US" dirty="0"/>
              <a:t>Class 1: Project overview, Build Mini-Bot </a:t>
            </a:r>
          </a:p>
          <a:p>
            <a:pPr lvl="1"/>
            <a:r>
              <a:rPr lang="en-US" dirty="0"/>
              <a:t>Class 2: Build Mini-Bot </a:t>
            </a:r>
          </a:p>
          <a:p>
            <a:pPr marL="0" indent="0">
              <a:buNone/>
            </a:pPr>
            <a:r>
              <a:rPr lang="en-US" dirty="0"/>
              <a:t>Week 2:</a:t>
            </a:r>
          </a:p>
          <a:p>
            <a:pPr lvl="1"/>
            <a:r>
              <a:rPr lang="en-US" dirty="0"/>
              <a:t>Class 3: Interface with the Rev Controller</a:t>
            </a:r>
          </a:p>
          <a:p>
            <a:pPr lvl="1"/>
            <a:r>
              <a:rPr lang="en-US" dirty="0"/>
              <a:t>Class 4: Introduction to Programing with </a:t>
            </a:r>
            <a:r>
              <a:rPr lang="en-US" dirty="0" err="1"/>
              <a:t>OnBot</a:t>
            </a:r>
            <a:r>
              <a:rPr lang="en-US" dirty="0"/>
              <a:t> Java </a:t>
            </a:r>
          </a:p>
          <a:p>
            <a:pPr marL="0" indent="0">
              <a:buNone/>
            </a:pPr>
            <a:r>
              <a:rPr lang="en-US" dirty="0"/>
              <a:t>Week 3:</a:t>
            </a:r>
          </a:p>
          <a:p>
            <a:pPr lvl="1"/>
            <a:r>
              <a:rPr lang="en-US" dirty="0"/>
              <a:t>Class 5: Differential VS. Omni-Directional drivetrain design</a:t>
            </a:r>
          </a:p>
          <a:p>
            <a:pPr lvl="1"/>
            <a:r>
              <a:rPr lang="en-US" dirty="0"/>
              <a:t>Class 6: Differential VS. Omni-Directional drivetrain design continued </a:t>
            </a:r>
          </a:p>
          <a:p>
            <a:pPr marL="0" indent="0">
              <a:buNone/>
            </a:pPr>
            <a:r>
              <a:rPr lang="en-US" dirty="0"/>
              <a:t>Week 4:</a:t>
            </a:r>
          </a:p>
          <a:p>
            <a:pPr lvl="1"/>
            <a:r>
              <a:rPr lang="en-US" dirty="0"/>
              <a:t>Class 7: Introduction to buttons </a:t>
            </a:r>
          </a:p>
          <a:p>
            <a:pPr lvl="1"/>
            <a:r>
              <a:rPr lang="en-US" dirty="0"/>
              <a:t>Class 8: Introduction to color sensor</a:t>
            </a:r>
          </a:p>
          <a:p>
            <a:pPr marL="0" indent="0">
              <a:buNone/>
            </a:pPr>
            <a:r>
              <a:rPr lang="en-US" dirty="0"/>
              <a:t>Week 5:</a:t>
            </a:r>
          </a:p>
          <a:p>
            <a:pPr lvl="1"/>
            <a:r>
              <a:rPr lang="en-US" dirty="0"/>
              <a:t>Class 9: Field Centric VS. Driver Centric controls, introduction to built in Gyroscope/Accelerometer </a:t>
            </a:r>
          </a:p>
          <a:p>
            <a:pPr lvl="1"/>
            <a:r>
              <a:rPr lang="en-US" dirty="0"/>
              <a:t>Class 10: Great Coding Challenge Introduction </a:t>
            </a:r>
          </a:p>
          <a:p>
            <a:pPr marL="0" indent="0">
              <a:buNone/>
            </a:pPr>
            <a:r>
              <a:rPr lang="en-US" dirty="0"/>
              <a:t>Week 6:</a:t>
            </a:r>
          </a:p>
          <a:p>
            <a:pPr lvl="1"/>
            <a:r>
              <a:rPr lang="en-US" dirty="0"/>
              <a:t>Class 11: Open work day for Great Coding Challenge </a:t>
            </a:r>
          </a:p>
          <a:p>
            <a:pPr lvl="1"/>
            <a:r>
              <a:rPr lang="en-US" dirty="0"/>
              <a:t>Class 12: Open work day for Great Coding Challenge </a:t>
            </a:r>
          </a:p>
        </p:txBody>
      </p:sp>
    </p:spTree>
    <p:extLst>
      <p:ext uri="{BB962C8B-B14F-4D97-AF65-F5344CB8AC3E}">
        <p14:creationId xmlns:p14="http://schemas.microsoft.com/office/powerpoint/2010/main" val="312032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9D8E-CD1D-79F8-9E8B-4BEB6DB6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Mini-Bot?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6FAD3-A6D8-95F9-6634-31D32BD2B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Mini-Bot was created to provide the programming team a physical test bench to learn critical coding skills</a:t>
            </a:r>
          </a:p>
          <a:p>
            <a:r>
              <a:rPr lang="en-US" dirty="0"/>
              <a:t>Mini-Bot is a 3D printed, 4 wheel drive robotics platform based around the Rev Control Hub</a:t>
            </a:r>
          </a:p>
          <a:p>
            <a:r>
              <a:rPr lang="en-US" dirty="0"/>
              <a:t>Equipped with 4 omni-directional </a:t>
            </a:r>
            <a:r>
              <a:rPr lang="en-US" dirty="0" err="1"/>
              <a:t>Mecanum</a:t>
            </a:r>
            <a:r>
              <a:rPr lang="en-US" dirty="0"/>
              <a:t> wheels, Mini-Bot when programmed correctly can move in any direction </a:t>
            </a:r>
          </a:p>
          <a:p>
            <a:r>
              <a:rPr lang="en-US" dirty="0"/>
              <a:t>Room for expansion, add Cat ears, integrate sensors, modify existing parts,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B084F4-44BF-B1F0-7BC0-0D37337E0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PICTURE OF MINI BOT </a:t>
            </a:r>
          </a:p>
        </p:txBody>
      </p:sp>
    </p:spTree>
    <p:extLst>
      <p:ext uri="{BB962C8B-B14F-4D97-AF65-F5344CB8AC3E}">
        <p14:creationId xmlns:p14="http://schemas.microsoft.com/office/powerpoint/2010/main" val="137972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D97-67FC-4382-1151-7C7D1D39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Great coding challenge?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96DB91-E25D-E664-528C-8DB8F1D2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1151" y="592138"/>
            <a:ext cx="3241310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9349E-16C6-439A-52BD-CDC0F4955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Great Coding Challenge is a final challenge given to students who complete all 9 Mini-Bot lessons </a:t>
            </a:r>
          </a:p>
          <a:p>
            <a:r>
              <a:rPr lang="en-US" dirty="0"/>
              <a:t>The challenge will test your driving and coding skills in a competitive race to the finish line! </a:t>
            </a:r>
          </a:p>
          <a:p>
            <a:r>
              <a:rPr lang="en-US" dirty="0"/>
              <a:t>Cant spoil all the fun yet, your going to have to wait till lesson 10 to find out more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590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00AF-618B-D519-0633-332B328C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Build Mini-Bot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0E419A-51A4-BAB4-7241-CCD35AD23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996" y="592138"/>
            <a:ext cx="5833621" cy="51990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2513A-6A36-5510-9B98-552498926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Mini-Bot was designed to be easy to build and modify</a:t>
            </a:r>
          </a:p>
          <a:p>
            <a:r>
              <a:rPr lang="en-US" dirty="0"/>
              <a:t>The Bot can be split up into a few key areas, you have the Control Hub, Chassis, and Motor Pods </a:t>
            </a:r>
          </a:p>
          <a:p>
            <a:r>
              <a:rPr lang="en-US" dirty="0"/>
              <a:t>Control Hub (Black Part): Main Brain of the robot, handles power distribution, executes commands and send signals to motors </a:t>
            </a:r>
          </a:p>
          <a:p>
            <a:r>
              <a:rPr lang="en-US" dirty="0"/>
              <a:t>Chassis (Purple Part): Holds everything together, helps manage cables, provides areas to mount accessories like sensors</a:t>
            </a:r>
          </a:p>
          <a:p>
            <a:r>
              <a:rPr lang="en-US" dirty="0"/>
              <a:t>Motor Pods (Red/Yellow Parts) : The Motor Pods increase the RPM (rotations per minute) of the wheels by amplifying the motor speed by 5.3!</a:t>
            </a:r>
          </a:p>
        </p:txBody>
      </p:sp>
    </p:spTree>
    <p:extLst>
      <p:ext uri="{BB962C8B-B14F-4D97-AF65-F5344CB8AC3E}">
        <p14:creationId xmlns:p14="http://schemas.microsoft.com/office/powerpoint/2010/main" val="140388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2360-75AE-0D47-5D28-8FDBADB0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 - BOM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F1776-CECE-9D8C-917D-1A3DE46CE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400128" cy="460851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1x set of 4 Omni-Directional </a:t>
            </a:r>
            <a:r>
              <a:rPr lang="en-US" dirty="0" err="1"/>
              <a:t>Mecanum</a:t>
            </a:r>
            <a:r>
              <a:rPr lang="en-US" dirty="0"/>
              <a:t> wheels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Rev Robotics Smart Servos in Continuous Mode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1x Rev Control 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1x Chassis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wheel adapters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Assorted Hardware:</a:t>
            </a:r>
          </a:p>
          <a:p>
            <a:r>
              <a:rPr lang="en-US" sz="2100" b="1" dirty="0"/>
              <a:t>If your team is missing any parts, please inform a Mentor so we can get you a spare!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4EC76A-846E-FBA6-F34D-D1F86DDE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166" y="1222274"/>
            <a:ext cx="2814034" cy="1708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3F507-AD37-6BD2-F8D1-7D149E8B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13" y="1214726"/>
            <a:ext cx="1758089" cy="1716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90F7B5-CAC4-A239-9459-7EE709D4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040" y="3365504"/>
            <a:ext cx="2878070" cy="1709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FB0334-CF72-3C9D-C331-0BC032E90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423" y="1214726"/>
            <a:ext cx="1880126" cy="1709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4C6E4C-5961-0151-E53D-C6482B138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167" y="3386461"/>
            <a:ext cx="2704795" cy="1709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87687D-68F8-0A5E-2BF2-BD207BEEC617}"/>
              </a:ext>
            </a:extLst>
          </p:cNvPr>
          <p:cNvSpPr txBox="1"/>
          <p:nvPr/>
        </p:nvSpPr>
        <p:spPr>
          <a:xfrm>
            <a:off x="4821314" y="2931112"/>
            <a:ext cx="181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Mecanum</a:t>
            </a:r>
            <a:r>
              <a:rPr lang="en-US" dirty="0"/>
              <a:t> Wheels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E7B0F6-BBC3-2045-38C8-6E9F00882921}"/>
              </a:ext>
            </a:extLst>
          </p:cNvPr>
          <p:cNvSpPr txBox="1"/>
          <p:nvPr/>
        </p:nvSpPr>
        <p:spPr>
          <a:xfrm>
            <a:off x="5622770" y="5127816"/>
            <a:ext cx="181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 Control Hub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C662FB-3CC9-888D-0E35-FE71531CE2BF}"/>
              </a:ext>
            </a:extLst>
          </p:cNvPr>
          <p:cNvSpPr txBox="1"/>
          <p:nvPr/>
        </p:nvSpPr>
        <p:spPr>
          <a:xfrm>
            <a:off x="8862737" y="5171235"/>
            <a:ext cx="206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Assorted Hardware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EC1851-F34A-8AEB-446F-C3B683FE5EF5}"/>
              </a:ext>
            </a:extLst>
          </p:cNvPr>
          <p:cNvSpPr txBox="1"/>
          <p:nvPr/>
        </p:nvSpPr>
        <p:spPr>
          <a:xfrm>
            <a:off x="6996313" y="2963642"/>
            <a:ext cx="181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 Smart Servo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DE2789-5278-C586-8C72-61B14818C6D4}"/>
              </a:ext>
            </a:extLst>
          </p:cNvPr>
          <p:cNvSpPr txBox="1"/>
          <p:nvPr/>
        </p:nvSpPr>
        <p:spPr>
          <a:xfrm>
            <a:off x="9614909" y="2924654"/>
            <a:ext cx="181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Chassis</a:t>
            </a:r>
          </a:p>
        </p:txBody>
      </p:sp>
    </p:spTree>
    <p:extLst>
      <p:ext uri="{BB962C8B-B14F-4D97-AF65-F5344CB8AC3E}">
        <p14:creationId xmlns:p14="http://schemas.microsoft.com/office/powerpoint/2010/main" val="395312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AEA1-03E4-EB5B-25B8-E08738CD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Bot Build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92EC8-59F6-D71D-D5B4-BE695DD6B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0505A-0EAF-B84B-788D-2A3DFBCD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Parts 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 Control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Chassis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4-40 ½” button head screw</a:t>
            </a:r>
          </a:p>
          <a:p>
            <a:r>
              <a:rPr lang="en-US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Place the Rev Control Hub into the large square cutout on the top of the chassis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Secure the Rev Control Hub to the chassis with four 4-40 ½” long screws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30D36-1801-4587-8778-B2FAB6BC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591111"/>
            <a:ext cx="5823599" cy="53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B423-9793-A35B-694E-59A47427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Bot Build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AAF6-7A2A-E55F-87B7-92012C6D5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F096A-8208-627F-E6F3-A5667F2D7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567908" cy="3933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Parts 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4x Rev Smart Servos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16x 4-40 ½” button head screw </a:t>
            </a:r>
          </a:p>
          <a:p>
            <a:r>
              <a:rPr lang="en-US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Insert a servo into one of the 4 cutouts in the perimeter of the chassis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the motor hub is closest to the front or back of the chassis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Secure the servo with four 4-40 ½” button head screws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this step 3 more times to secure all servos to the chassis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FA85E-3A92-9635-6204-5BB282BC9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072" y="592665"/>
            <a:ext cx="7150401" cy="51985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CE8F42-C1E9-1282-57AA-A35BE1FA5F84}"/>
              </a:ext>
            </a:extLst>
          </p:cNvPr>
          <p:cNvCxnSpPr>
            <a:cxnSpLocks/>
          </p:cNvCxnSpPr>
          <p:nvPr/>
        </p:nvCxnSpPr>
        <p:spPr>
          <a:xfrm>
            <a:off x="5786666" y="3796016"/>
            <a:ext cx="588967" cy="101087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8C6B86-D54E-BBA9-EF83-A4D6561EA22C}"/>
              </a:ext>
            </a:extLst>
          </p:cNvPr>
          <p:cNvSpPr txBox="1"/>
          <p:nvPr/>
        </p:nvSpPr>
        <p:spPr>
          <a:xfrm>
            <a:off x="4868072" y="2965019"/>
            <a:ext cx="1837189" cy="830997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Motor Hub Must face front or back of chassis </a:t>
            </a:r>
          </a:p>
        </p:txBody>
      </p:sp>
    </p:spTree>
    <p:extLst>
      <p:ext uri="{BB962C8B-B14F-4D97-AF65-F5344CB8AC3E}">
        <p14:creationId xmlns:p14="http://schemas.microsoft.com/office/powerpoint/2010/main" val="18670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68E1-C05B-6CF1-520F-B436A43E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Bot Build Instructions 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D7D6F4E-F7DC-4EED-994C-2FAB9F405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624525"/>
              </p:ext>
            </p:extLst>
          </p:nvPr>
        </p:nvGraphicFramePr>
        <p:xfrm>
          <a:off x="1445744" y="4461969"/>
          <a:ext cx="325795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979">
                  <a:extLst>
                    <a:ext uri="{9D8B030D-6E8A-4147-A177-3AD203B41FA5}">
                      <a16:colId xmlns:a16="http://schemas.microsoft.com/office/drawing/2014/main" val="3096909756"/>
                    </a:ext>
                  </a:extLst>
                </a:gridCol>
                <a:gridCol w="1628979">
                  <a:extLst>
                    <a:ext uri="{9D8B030D-6E8A-4147-A177-3AD203B41FA5}">
                      <a16:colId xmlns:a16="http://schemas.microsoft.com/office/drawing/2014/main" val="836485202"/>
                    </a:ext>
                  </a:extLst>
                </a:gridCol>
              </a:tblGrid>
              <a:tr h="258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243680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frontLeftServo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49171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backLeftServo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792007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frontRightServo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93960"/>
                  </a:ext>
                </a:extLst>
              </a:tr>
              <a:tr h="2588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backRightServo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3306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38D03-BAC9-B373-3693-ADCFBBA1B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Route each servo cable through the two cutouts in the chassis to the Rev Control Hub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the servos to ports 0-3 following the diagram below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D735A-9EAF-33D2-FCE9-A648FFE39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0"/>
          <a:stretch/>
        </p:blipFill>
        <p:spPr>
          <a:xfrm>
            <a:off x="5227657" y="209725"/>
            <a:ext cx="6040322" cy="38747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9FA070-EBE0-886F-96A2-95AB6E4696C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81291" y="721346"/>
            <a:ext cx="315795" cy="880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EF3E8A-EFE9-2EBC-8ECA-1520D557EF1A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781291" y="721346"/>
            <a:ext cx="1063814" cy="41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28C573-97B0-7F26-D57A-4545921B49BD}"/>
              </a:ext>
            </a:extLst>
          </p:cNvPr>
          <p:cNvSpPr txBox="1"/>
          <p:nvPr/>
        </p:nvSpPr>
        <p:spPr>
          <a:xfrm>
            <a:off x="5995522" y="352014"/>
            <a:ext cx="1571538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Chassis Cutouts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37048-ED38-8945-4733-AF8B75FFF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8" r="6835"/>
          <a:stretch/>
        </p:blipFill>
        <p:spPr>
          <a:xfrm>
            <a:off x="6319799" y="4461969"/>
            <a:ext cx="3856037" cy="23260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E0483-422A-C200-0BE0-1B22FBF241C5}"/>
              </a:ext>
            </a:extLst>
          </p:cNvPr>
          <p:cNvSpPr txBox="1"/>
          <p:nvPr/>
        </p:nvSpPr>
        <p:spPr>
          <a:xfrm>
            <a:off x="7621836" y="4134691"/>
            <a:ext cx="1251962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Servo Ports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2DAA4D-FE5B-E455-9318-75433A34D27A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247817" y="4504023"/>
            <a:ext cx="146883" cy="12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2A0719-2639-7E07-BFAE-327F2C03EBE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247817" y="4504023"/>
            <a:ext cx="331033" cy="12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E1C2B6-8E1C-0E46-DC83-2D307CD3CF72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247817" y="4504023"/>
            <a:ext cx="537408" cy="12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FB91AC-3792-41C2-F453-9B453A250286}"/>
              </a:ext>
            </a:extLst>
          </p:cNvPr>
          <p:cNvCxnSpPr>
            <a:cxnSpLocks/>
          </p:cNvCxnSpPr>
          <p:nvPr/>
        </p:nvCxnSpPr>
        <p:spPr>
          <a:xfrm>
            <a:off x="8261827" y="4504023"/>
            <a:ext cx="713898" cy="1287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973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201</TotalTime>
  <Words>750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Mini-Bot Coding Challenge</vt:lpstr>
      <vt:lpstr>Timeline – 6 Weeks – 12 Classes </vt:lpstr>
      <vt:lpstr>What is Mini-Bot?</vt:lpstr>
      <vt:lpstr>What is the Great coding challenge?</vt:lpstr>
      <vt:lpstr>Lesson 1: Build Mini-Bot</vt:lpstr>
      <vt:lpstr>Bill of Materials - BOM</vt:lpstr>
      <vt:lpstr>Mini Bot Build Instructions </vt:lpstr>
      <vt:lpstr>Mini Bot Build Instructions</vt:lpstr>
      <vt:lpstr>Mini Bot Build Instructions  </vt:lpstr>
      <vt:lpstr>Mini Bot build Instructions </vt:lpstr>
      <vt:lpstr>Mini Bot build instructions </vt:lpstr>
      <vt:lpstr>Congratulations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Mini-Bot Coding Challenge</dc:title>
  <dc:creator>shelby ryan</dc:creator>
  <cp:lastModifiedBy>shelby ryan</cp:lastModifiedBy>
  <cp:revision>18</cp:revision>
  <dcterms:created xsi:type="dcterms:W3CDTF">2023-01-29T01:46:47Z</dcterms:created>
  <dcterms:modified xsi:type="dcterms:W3CDTF">2023-02-12T01:14:57Z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